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066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8775" y="696103"/>
            <a:ext cx="1960416" cy="120543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alt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pic>
        <p:nvPicPr>
          <p:cNvPr id="76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801" y="11846853"/>
            <a:ext cx="115733" cy="135966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Прямоугольник 152"/>
          <p:cNvSpPr/>
          <p:nvPr/>
        </p:nvSpPr>
        <p:spPr>
          <a:xfrm>
            <a:off x="5076056" y="516218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r>
              <a:rPr lang="ru-RU" sz="80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800">
                <a:solidFill>
                  <a:srgbClr val="000000"/>
                </a:solidFill>
                <a:latin typeface="Times New Roman"/>
              </a:rPr>
            </a:br>
            <a:r>
              <a:rPr lang="ru-RU" sz="80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861" y="523875"/>
            <a:ext cx="116828" cy="13707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87824" y="503831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3473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1079</cp:revision>
  <dcterms:created xsi:type="dcterms:W3CDTF">2020-10-19T16:39:39Z</dcterms:created>
  <dcterms:modified xsi:type="dcterms:W3CDTF">2023-06-22T07:46:44Z</dcterms:modified>
</cp:coreProperties>
</file>